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3" r:id="rId5"/>
    <p:sldId id="259" r:id="rId6"/>
    <p:sldId id="261" r:id="rId7"/>
    <p:sldId id="266" r:id="rId8"/>
    <p:sldId id="264" r:id="rId9"/>
    <p:sldId id="265" r:id="rId10"/>
    <p:sldId id="267" r:id="rId11"/>
    <p:sldId id="26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BC9C74-89C3-476D-9AB8-FB5AE739EBE7}" type="datetimeFigureOut">
              <a:rPr lang="pl-PL" smtClean="0"/>
              <a:pPr/>
              <a:t>2012-10-22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7635AB-13E8-449E-B440-5FADDFBF272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Mieszanka wybuchowa</a:t>
            </a:r>
            <a:br>
              <a:rPr lang="pl-PL" dirty="0" smtClean="0"/>
            </a:br>
            <a:r>
              <a:rPr lang="pl-PL" dirty="0" smtClean="0"/>
              <a:t>Dzień eksperymentów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</a:rPr>
              <a:t>Karolina Kurzydło</a:t>
            </a:r>
          </a:p>
          <a:p>
            <a:r>
              <a:rPr lang="pl-PL" dirty="0" smtClean="0">
                <a:solidFill>
                  <a:schemeClr val="bg2"/>
                </a:solidFill>
              </a:rPr>
              <a:t>Ewa Jach kl.3f</a:t>
            </a:r>
            <a:endParaRPr lang="pl-P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6989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Na koniec rebusik :D</a:t>
            </a:r>
            <a:endParaRPr lang="pl-PL" dirty="0"/>
          </a:p>
        </p:txBody>
      </p:sp>
      <p:pic>
        <p:nvPicPr>
          <p:cNvPr id="4" name="Symbol zastępczy zawartości 3" descr="jejej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14554"/>
            <a:ext cx="3492500" cy="3556000"/>
          </a:xfrm>
        </p:spPr>
      </p:pic>
      <p:pic>
        <p:nvPicPr>
          <p:cNvPr id="5" name="Obraz 4" descr="pien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85992"/>
            <a:ext cx="2428875" cy="3143250"/>
          </a:xfrm>
          <a:prstGeom prst="rect">
            <a:avLst/>
          </a:prstGeom>
        </p:spPr>
      </p:pic>
      <p:sp>
        <p:nvSpPr>
          <p:cNvPr id="6" name="Strzałka w górę 5"/>
          <p:cNvSpPr/>
          <p:nvPr/>
        </p:nvSpPr>
        <p:spPr>
          <a:xfrm>
            <a:off x="2857488" y="5929330"/>
            <a:ext cx="500066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786050" y="657227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+ I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pl-PL" dirty="0" err="1" smtClean="0"/>
              <a:t>Prosimyyy</a:t>
            </a:r>
            <a:r>
              <a:rPr lang="pl-PL" dirty="0" smtClean="0"/>
              <a:t> :(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Dziękujemy za uwagę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4" name="Obraz 3" descr="b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357298"/>
            <a:ext cx="6072230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19008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</a:t>
            </a:r>
            <a:r>
              <a:rPr lang="pl-PL" dirty="0" err="1" smtClean="0"/>
              <a:t>na</a:t>
            </a:r>
            <a:r>
              <a:rPr lang="pl-PL" dirty="0" smtClean="0"/>
              <a:t> </a:t>
            </a:r>
            <a:r>
              <a:rPr lang="pl-PL" dirty="0" err="1" smtClean="0"/>
              <a:t>na</a:t>
            </a:r>
            <a:r>
              <a:rPr lang="pl-PL" dirty="0" smtClean="0"/>
              <a:t> ..obserwacje 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Do dwóch półlitrowych kubków nalewamy 1/3 wywaru z czerwonej kapusty. Do jednego dodajemy łyżkę sody oczyszczonej, a do drugiego łyżkę kwasku cytrynowego. Następnie szybkim ruchem przelewamy roztwory do jednego kubka. Nastąpił wybuch.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12047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stało się z cieczami?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 kubku z sodą wywar zmienił kolor na granatowy, a z kwaskiem na czerwony. A po zmieszaniu „wybuchły” zmieniając barwę na fioletową :)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096255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rolina\Desktop\DSCN5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spowodowało różne zachowania obu cieczy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Zmieszanie kwasku z wywarem z czerwonej kapusty spowodowało zmianę koloru roztworu na czerwony – powstał odczyn kwasowy , a zmieszanie sody z wywarem z czerwonej kapusty spowodowało zmianę na barwę fioletowoniebieską – odczyn obojętny. Stało się tak, ponieważ wywar z czerwonej kapusty jest naturalnym wskaźnikiem </a:t>
            </a:r>
            <a:r>
              <a:rPr lang="pl-PL" dirty="0" err="1" smtClean="0"/>
              <a:t>pH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437734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mieszanina zareagowała w taki sposób?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Zmieszanie kwasku, sody oraz wywaru z czerwonej kapusty spowodowało powstanie dwutlenku węgla. : ) i było takie BUM ;d I zmieniła barwę na fioletową.</a:t>
            </a:r>
            <a:endParaRPr lang="pl-PL" dirty="0"/>
          </a:p>
        </p:txBody>
      </p:sp>
      <p:pic>
        <p:nvPicPr>
          <p:cNvPr id="5" name="Picture 2" descr="C:\Users\Karolina\Desktop\DSCN5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86124"/>
            <a:ext cx="4505898" cy="3379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33353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Karolina\Desktop\DSCN5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32012" y="925386"/>
            <a:ext cx="5773141" cy="52082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73570">
            <a:off x="1513507" y="1195650"/>
            <a:ext cx="52451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39107">
            <a:off x="3053013" y="775675"/>
            <a:ext cx="3191713" cy="52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trzałka w lewo 2"/>
          <p:cNvSpPr/>
          <p:nvPr/>
        </p:nvSpPr>
        <p:spPr>
          <a:xfrm>
            <a:off x="5214942" y="1571612"/>
            <a:ext cx="642942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000760" y="114298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Kuba mistrz drugiego planu :D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193</Words>
  <Application>Microsoft Office PowerPoint</Application>
  <PresentationFormat>Pokaz na ekranie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Mieszanka wybuchowa Dzień eksperymentów</vt:lpstr>
      <vt:lpstr>Na na na ..obserwacje ? </vt:lpstr>
      <vt:lpstr>Co stało się z cieczami?</vt:lpstr>
      <vt:lpstr>Slajd 4</vt:lpstr>
      <vt:lpstr>Co spowodowało różne zachowania obu cieczy ?</vt:lpstr>
      <vt:lpstr>Dlaczego mieszanina zareagowała w taki sposób?</vt:lpstr>
      <vt:lpstr>Slajd 7</vt:lpstr>
      <vt:lpstr>Slajd 8</vt:lpstr>
      <vt:lpstr>Slajd 9</vt:lpstr>
      <vt:lpstr>Na koniec rebusik :D</vt:lpstr>
      <vt:lpstr>Prosimyyy :(</vt:lpstr>
    </vt:vector>
  </TitlesOfParts>
  <Company>eSzkola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Mieszanka wybuchowa Dzień eksperymentów</dc:title>
  <dc:creator>Nauczyciel /Testy</dc:creator>
  <cp:lastModifiedBy>1</cp:lastModifiedBy>
  <cp:revision>9</cp:revision>
  <dcterms:created xsi:type="dcterms:W3CDTF">2012-10-22T10:03:34Z</dcterms:created>
  <dcterms:modified xsi:type="dcterms:W3CDTF">2012-10-22T14:19:54Z</dcterms:modified>
</cp:coreProperties>
</file>